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C12E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56" y="-270"/>
      </p:cViewPr>
      <p:guideLst>
        <p:guide orient="horz" pos="4319"/>
        <p:guide pos="27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1468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9935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389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942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16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33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876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666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0567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982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87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9F09D-27C8-4551-A40B-B509A47F2E59}" type="datetimeFigureOut">
              <a:rPr lang="de-DE" smtClean="0"/>
              <a:t>07.02.2013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73FE3-61CA-4028-8BF2-8501DFFC0A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3061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Gewinkelte Verbindung 80"/>
          <p:cNvCxnSpPr>
            <a:stCxn id="4" idx="0"/>
            <a:endCxn id="10" idx="0"/>
          </p:cNvCxnSpPr>
          <p:nvPr/>
        </p:nvCxnSpPr>
        <p:spPr>
          <a:xfrm rot="5400000" flipH="1" flipV="1">
            <a:off x="4319972" y="-819472"/>
            <a:ext cx="12700" cy="6192688"/>
          </a:xfrm>
          <a:prstGeom prst="bentConnector3">
            <a:avLst>
              <a:gd name="adj1" fmla="val 15875000"/>
            </a:avLst>
          </a:prstGeom>
          <a:ln w="50800"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520000" scaled="0"/>
              <a:tileRect/>
            </a:gra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2157636" y="455469"/>
            <a:ext cx="2376264" cy="4347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8" name="Gerade Verbindung mit Pfeil 107"/>
          <p:cNvCxnSpPr/>
          <p:nvPr/>
        </p:nvCxnSpPr>
        <p:spPr>
          <a:xfrm>
            <a:off x="5580112" y="3645024"/>
            <a:ext cx="0" cy="1728192"/>
          </a:xfrm>
          <a:prstGeom prst="straightConnector1">
            <a:avLst/>
          </a:prstGeom>
          <a:ln w="50800"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520000" scaled="0"/>
              <a:tileRect/>
            </a:gradFill>
            <a:headEnd type="arrow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/>
          <p:cNvCxnSpPr>
            <a:stCxn id="4" idx="2"/>
          </p:cNvCxnSpPr>
          <p:nvPr/>
        </p:nvCxnSpPr>
        <p:spPr>
          <a:xfrm>
            <a:off x="1223628" y="3645024"/>
            <a:ext cx="0" cy="1728192"/>
          </a:xfrm>
          <a:prstGeom prst="straightConnector1">
            <a:avLst/>
          </a:prstGeom>
          <a:ln w="50800"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520000" scaled="0"/>
              <a:tileRect/>
            </a:gradFill>
            <a:headEnd type="arrow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395536" y="2276872"/>
            <a:ext cx="1656184" cy="136815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sx="102000" sy="102000" algn="tl" rotWithShape="0">
              <a:srgbClr val="000000">
                <a:alpha val="9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72000" rIns="72000" bIns="72000" rtlCol="0" anchor="t" anchorCtr="0">
            <a:noAutofit/>
          </a:bodyPr>
          <a:lstStyle/>
          <a:p>
            <a:pPr>
              <a:lnSpc>
                <a:spcPts val="2300"/>
              </a:lnSpc>
            </a:pPr>
            <a:r>
              <a:rPr lang="de-DE" sz="1600" b="1" dirty="0" smtClean="0">
                <a:latin typeface="Lucida Sans"/>
                <a:cs typeface="Lucida Sans"/>
              </a:rPr>
              <a:t>WP </a:t>
            </a:r>
            <a:r>
              <a:rPr lang="de-DE" sz="1600" b="1" dirty="0" smtClean="0">
                <a:latin typeface="Lucida Sans"/>
                <a:cs typeface="Lucida Sans"/>
              </a:rPr>
              <a:t>1</a:t>
            </a:r>
          </a:p>
          <a:p>
            <a:pPr>
              <a:lnSpc>
                <a:spcPts val="2300"/>
              </a:lnSpc>
            </a:pPr>
            <a:r>
              <a:rPr lang="de-DE" sz="1600" b="1" dirty="0" smtClean="0">
                <a:latin typeface="Lucida Sans"/>
                <a:cs typeface="Lucida Sans"/>
              </a:rPr>
              <a:t>NN</a:t>
            </a:r>
            <a:endParaRPr lang="de-DE" sz="1600" b="1" dirty="0" smtClean="0">
              <a:latin typeface="Lucida Sans"/>
              <a:cs typeface="Lucida San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572000" y="2276872"/>
            <a:ext cx="1800200" cy="136815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sx="102000" sy="102000" algn="tl" rotWithShape="0">
              <a:srgbClr val="000000">
                <a:alpha val="9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72000" rIns="72000" bIns="72000" rtlCol="0" anchor="t" anchorCtr="0">
            <a:noAutofit/>
          </a:bodyPr>
          <a:lstStyle>
            <a:defPPr>
              <a:defRPr lang="de-DE"/>
            </a:defPPr>
            <a:lvl1pPr>
              <a:lnSpc>
                <a:spcPts val="2300"/>
              </a:lnSpc>
              <a:defRPr sz="1600" b="1">
                <a:latin typeface="Lucida Sans"/>
                <a:cs typeface="Lucida Sans"/>
              </a:defRPr>
            </a:lvl1pPr>
          </a:lstStyle>
          <a:p>
            <a:r>
              <a:rPr lang="de-DE" dirty="0"/>
              <a:t>WP 6</a:t>
            </a:r>
          </a:p>
          <a:p>
            <a:r>
              <a:rPr lang="de-DE" dirty="0" smtClean="0"/>
              <a:t>NN</a:t>
            </a:r>
            <a:endParaRPr lang="de-DE" dirty="0"/>
          </a:p>
          <a:p>
            <a:r>
              <a:rPr lang="de-DE" b="0" dirty="0" smtClean="0"/>
              <a:t> </a:t>
            </a:r>
            <a:endParaRPr lang="de-DE" b="0" dirty="0"/>
          </a:p>
        </p:txBody>
      </p:sp>
      <p:sp>
        <p:nvSpPr>
          <p:cNvPr id="10" name="Textfeld 9"/>
          <p:cNvSpPr txBox="1"/>
          <p:nvPr/>
        </p:nvSpPr>
        <p:spPr>
          <a:xfrm>
            <a:off x="6444208" y="2276872"/>
            <a:ext cx="1944216" cy="136815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sx="102000" sy="102000" algn="tl" rotWithShape="0">
              <a:srgbClr val="000000">
                <a:alpha val="9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72000" rIns="72000" bIns="72000" rtlCol="0" anchor="t" anchorCtr="0">
            <a:noAutofit/>
          </a:bodyPr>
          <a:lstStyle>
            <a:defPPr>
              <a:defRPr lang="de-DE"/>
            </a:defPPr>
            <a:lvl1pPr>
              <a:lnSpc>
                <a:spcPts val="2300"/>
              </a:lnSpc>
              <a:defRPr sz="1600" b="1">
                <a:latin typeface="Lucida Sans"/>
                <a:cs typeface="Lucida Sans"/>
              </a:defRPr>
            </a:lvl1pPr>
          </a:lstStyle>
          <a:p>
            <a:r>
              <a:rPr lang="de-DE" dirty="0"/>
              <a:t>WP 7</a:t>
            </a:r>
          </a:p>
          <a:p>
            <a:r>
              <a:rPr lang="de-DE" dirty="0" smtClean="0"/>
              <a:t>NN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323527" y="5445225"/>
            <a:ext cx="8064897" cy="504055"/>
          </a:xfrm>
          <a:prstGeom prst="rect">
            <a:avLst/>
          </a:prstGeom>
          <a:solidFill>
            <a:schemeClr val="tx1"/>
          </a:solidFill>
          <a:ln w="19050"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 algn="ctr">
              <a:defRPr sz="1600" b="1">
                <a:latin typeface="Lucida Sans"/>
                <a:cs typeface="Lucida Sans"/>
              </a:defRPr>
            </a:lvl1pPr>
          </a:lstStyle>
          <a:p>
            <a:r>
              <a:rPr lang="de-DE" dirty="0">
                <a:solidFill>
                  <a:schemeClr val="bg1"/>
                </a:solidFill>
              </a:rPr>
              <a:t>WP 8 Dissemination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23527" y="6024677"/>
            <a:ext cx="8064897" cy="5006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  <a:lvl1pPr algn="ctr">
              <a:defRPr sz="1600" b="1">
                <a:latin typeface="Lucida Sans"/>
                <a:cs typeface="Lucida Sans"/>
              </a:defRPr>
            </a:lvl1pPr>
          </a:lstStyle>
          <a:p>
            <a:r>
              <a:rPr lang="de-DE" dirty="0"/>
              <a:t>WP 9 Management</a:t>
            </a:r>
          </a:p>
        </p:txBody>
      </p:sp>
      <p:sp>
        <p:nvSpPr>
          <p:cNvPr id="19" name="Eingebuchteter Richtungspfeil 18"/>
          <p:cNvSpPr/>
          <p:nvPr/>
        </p:nvSpPr>
        <p:spPr>
          <a:xfrm>
            <a:off x="1533262" y="2348880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5" name="Eingebuchteter Richtungspfeil 34"/>
          <p:cNvSpPr/>
          <p:nvPr/>
        </p:nvSpPr>
        <p:spPr>
          <a:xfrm>
            <a:off x="1749286" y="2348880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6" name="Eingebuchteter Richtungspfeil 45"/>
          <p:cNvSpPr/>
          <p:nvPr/>
        </p:nvSpPr>
        <p:spPr>
          <a:xfrm>
            <a:off x="5853742" y="2348880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7" name="Eingebuchteter Richtungspfeil 46"/>
          <p:cNvSpPr/>
          <p:nvPr/>
        </p:nvSpPr>
        <p:spPr>
          <a:xfrm>
            <a:off x="6069766" y="2348880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61" name="Gerade Verbindung mit Pfeil 60"/>
          <p:cNvCxnSpPr/>
          <p:nvPr/>
        </p:nvCxnSpPr>
        <p:spPr>
          <a:xfrm>
            <a:off x="7452320" y="3645024"/>
            <a:ext cx="0" cy="1728192"/>
          </a:xfrm>
          <a:prstGeom prst="straightConnector1">
            <a:avLst/>
          </a:prstGeom>
          <a:ln w="50800"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520000" scaled="0"/>
              <a:tileRect/>
            </a:gradFill>
            <a:headEnd type="arrow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>
            <a:off x="3347864" y="764704"/>
            <a:ext cx="0" cy="3816424"/>
          </a:xfrm>
          <a:prstGeom prst="straightConnector1">
            <a:avLst/>
          </a:prstGeom>
          <a:ln w="47625">
            <a:solidFill>
              <a:schemeClr val="bg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8" idx="2"/>
          </p:cNvCxnSpPr>
          <p:nvPr/>
        </p:nvCxnSpPr>
        <p:spPr>
          <a:xfrm>
            <a:off x="3347864" y="4730541"/>
            <a:ext cx="0" cy="642675"/>
          </a:xfrm>
          <a:prstGeom prst="straightConnector1">
            <a:avLst/>
          </a:prstGeom>
          <a:ln w="50800"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520000" scaled="0"/>
              <a:tileRect/>
            </a:gradFill>
            <a:headEnd type="arrow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2195736" y="522144"/>
            <a:ext cx="2304256" cy="117866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sx="102000" sy="102000" algn="tl" rotWithShape="0">
              <a:srgbClr val="000000">
                <a:alpha val="9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96000" tIns="72000" rIns="72000" bIns="72000" rtlCol="0" anchor="t" anchorCtr="0">
            <a:noAutofit/>
          </a:bodyPr>
          <a:lstStyle>
            <a:defPPr>
              <a:defRPr lang="de-DE"/>
            </a:defPPr>
            <a:lvl1pPr>
              <a:lnSpc>
                <a:spcPts val="2000"/>
              </a:lnSpc>
              <a:defRPr sz="1600" b="1">
                <a:latin typeface="Lucida Sans"/>
                <a:cs typeface="Lucida Sans"/>
              </a:defRPr>
            </a:lvl1pPr>
          </a:lstStyle>
          <a:p>
            <a:r>
              <a:rPr lang="de-DE" dirty="0"/>
              <a:t>WP 2</a:t>
            </a:r>
          </a:p>
          <a:p>
            <a:r>
              <a:rPr lang="de-DE" b="0" dirty="0" smtClean="0"/>
              <a:t>NN</a:t>
            </a:r>
            <a:endParaRPr lang="de-DE" b="0" dirty="0"/>
          </a:p>
        </p:txBody>
      </p:sp>
      <p:sp>
        <p:nvSpPr>
          <p:cNvPr id="6" name="Textfeld 5"/>
          <p:cNvSpPr txBox="1"/>
          <p:nvPr/>
        </p:nvSpPr>
        <p:spPr>
          <a:xfrm>
            <a:off x="2195736" y="1772816"/>
            <a:ext cx="2304256" cy="95927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sx="102000" sy="102000" algn="tl" rotWithShape="0">
              <a:srgbClr val="000000">
                <a:alpha val="9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96000" tIns="72000" rIns="72000" bIns="72000" rtlCol="0" anchor="t" anchorCtr="0">
            <a:noAutofit/>
          </a:bodyPr>
          <a:lstStyle/>
          <a:p>
            <a:pPr>
              <a:lnSpc>
                <a:spcPts val="2000"/>
              </a:lnSpc>
            </a:pPr>
            <a:r>
              <a:rPr lang="de-DE" sz="1600" b="1" dirty="0" smtClean="0">
                <a:latin typeface="Lucida Sans"/>
                <a:cs typeface="Lucida Sans"/>
              </a:rPr>
              <a:t>WP 3</a:t>
            </a:r>
          </a:p>
          <a:p>
            <a:pPr>
              <a:lnSpc>
                <a:spcPts val="2000"/>
              </a:lnSpc>
            </a:pPr>
            <a:r>
              <a:rPr lang="de-DE" sz="1600" dirty="0" smtClean="0">
                <a:latin typeface="Lucida Sans"/>
                <a:cs typeface="Lucida Sans"/>
              </a:rPr>
              <a:t>NN</a:t>
            </a:r>
            <a:endParaRPr lang="de-DE" sz="1600" dirty="0">
              <a:latin typeface="Lucida Sans"/>
              <a:cs typeface="Lucida San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195736" y="2818964"/>
            <a:ext cx="2304256" cy="94150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sx="102000" sy="102000" algn="tl" rotWithShape="0">
              <a:srgbClr val="000000">
                <a:alpha val="9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96000" tIns="72000" rIns="72000" bIns="72000" rtlCol="0" anchor="t" anchorCtr="0">
            <a:noAutofit/>
          </a:bodyPr>
          <a:lstStyle>
            <a:defPPr>
              <a:defRPr lang="de-DE"/>
            </a:defPPr>
            <a:lvl1pPr>
              <a:lnSpc>
                <a:spcPts val="2000"/>
              </a:lnSpc>
              <a:defRPr sz="1600" b="1">
                <a:latin typeface="Lucida Sans"/>
                <a:cs typeface="Lucida Sans"/>
              </a:defRPr>
            </a:lvl1pPr>
          </a:lstStyle>
          <a:p>
            <a:r>
              <a:rPr lang="de-DE" dirty="0"/>
              <a:t>WP 4</a:t>
            </a:r>
          </a:p>
          <a:p>
            <a:r>
              <a:rPr lang="de-DE" b="0" dirty="0" smtClean="0"/>
              <a:t>NN</a:t>
            </a:r>
            <a:endParaRPr lang="de-DE" b="0" dirty="0"/>
          </a:p>
        </p:txBody>
      </p:sp>
      <p:sp>
        <p:nvSpPr>
          <p:cNvPr id="8" name="Textfeld 7"/>
          <p:cNvSpPr txBox="1"/>
          <p:nvPr/>
        </p:nvSpPr>
        <p:spPr>
          <a:xfrm>
            <a:off x="2195736" y="3861048"/>
            <a:ext cx="2304256" cy="86949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sx="102000" sy="102000" algn="tl" rotWithShape="0">
              <a:srgbClr val="000000">
                <a:alpha val="9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96000" tIns="72000" rIns="72000" bIns="72000" rtlCol="0" anchor="t" anchorCtr="0">
            <a:noAutofit/>
          </a:bodyPr>
          <a:lstStyle>
            <a:defPPr>
              <a:defRPr lang="de-DE"/>
            </a:defPPr>
            <a:lvl1pPr>
              <a:lnSpc>
                <a:spcPts val="2000"/>
              </a:lnSpc>
              <a:defRPr sz="1600" b="1">
                <a:latin typeface="Lucida Sans"/>
                <a:cs typeface="Lucida Sans"/>
              </a:defRPr>
            </a:lvl1pPr>
          </a:lstStyle>
          <a:p>
            <a:r>
              <a:rPr lang="de-DE" dirty="0"/>
              <a:t>WP 5</a:t>
            </a:r>
          </a:p>
          <a:p>
            <a:r>
              <a:rPr lang="de-DE" b="0" dirty="0" smtClean="0"/>
              <a:t>NN</a:t>
            </a:r>
            <a:endParaRPr lang="de-DE" b="0" dirty="0"/>
          </a:p>
        </p:txBody>
      </p:sp>
      <p:grpSp>
        <p:nvGrpSpPr>
          <p:cNvPr id="43" name="Gruppieren 42"/>
          <p:cNvGrpSpPr/>
          <p:nvPr/>
        </p:nvGrpSpPr>
        <p:grpSpPr>
          <a:xfrm rot="16200000">
            <a:off x="5788935" y="5452426"/>
            <a:ext cx="230426" cy="504056"/>
            <a:chOff x="8028384" y="5805264"/>
            <a:chExt cx="230426" cy="504056"/>
          </a:xfrm>
          <a:solidFill>
            <a:schemeClr val="bg1"/>
          </a:solidFill>
        </p:grpSpPr>
        <p:sp>
          <p:nvSpPr>
            <p:cNvPr id="44" name="Eingebuchteter Richtungspfeil 87"/>
            <p:cNvSpPr/>
            <p:nvPr/>
          </p:nvSpPr>
          <p:spPr>
            <a:xfrm>
              <a:off x="8028384" y="5805264"/>
              <a:ext cx="230426" cy="288032"/>
            </a:xfrm>
            <a:prstGeom prst="chevron">
              <a:avLst/>
            </a:prstGeom>
            <a:grpFill/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45" name="Eingebuchteter Richtungspfeil 88"/>
            <p:cNvSpPr/>
            <p:nvPr/>
          </p:nvSpPr>
          <p:spPr>
            <a:xfrm>
              <a:off x="8028384" y="6021288"/>
              <a:ext cx="230426" cy="288032"/>
            </a:xfrm>
            <a:prstGeom prst="chevron">
              <a:avLst/>
            </a:prstGeom>
            <a:grpFill/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40" name="Eingebuchteter Richtungspfeil 18"/>
          <p:cNvSpPr/>
          <p:nvPr/>
        </p:nvSpPr>
        <p:spPr>
          <a:xfrm>
            <a:off x="3967132" y="620688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1" name="Eingebuchteter Richtungspfeil 34"/>
          <p:cNvSpPr/>
          <p:nvPr/>
        </p:nvSpPr>
        <p:spPr>
          <a:xfrm>
            <a:off x="4183156" y="620688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2" name="Eingebuchteter Richtungspfeil 18"/>
          <p:cNvSpPr/>
          <p:nvPr/>
        </p:nvSpPr>
        <p:spPr>
          <a:xfrm>
            <a:off x="3981534" y="1844824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9" name="Eingebuchteter Richtungspfeil 34"/>
          <p:cNvSpPr/>
          <p:nvPr/>
        </p:nvSpPr>
        <p:spPr>
          <a:xfrm>
            <a:off x="4197558" y="1844824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0" name="Eingebuchteter Richtungspfeil 18"/>
          <p:cNvSpPr/>
          <p:nvPr/>
        </p:nvSpPr>
        <p:spPr>
          <a:xfrm>
            <a:off x="3979133" y="2948769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1" name="Eingebuchteter Richtungspfeil 34"/>
          <p:cNvSpPr/>
          <p:nvPr/>
        </p:nvSpPr>
        <p:spPr>
          <a:xfrm>
            <a:off x="4195157" y="2948769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2" name="Eingebuchteter Richtungspfeil 18"/>
          <p:cNvSpPr/>
          <p:nvPr/>
        </p:nvSpPr>
        <p:spPr>
          <a:xfrm>
            <a:off x="3971553" y="3981866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4" name="Eingebuchteter Richtungspfeil 34"/>
          <p:cNvSpPr/>
          <p:nvPr/>
        </p:nvSpPr>
        <p:spPr>
          <a:xfrm>
            <a:off x="4187577" y="3981866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5" name="Eingebuchteter Richtungspfeil 18"/>
          <p:cNvSpPr/>
          <p:nvPr/>
        </p:nvSpPr>
        <p:spPr>
          <a:xfrm rot="5400000">
            <a:off x="8012494" y="2533608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6" name="Eingebuchteter Richtungspfeil 34"/>
          <p:cNvSpPr/>
          <p:nvPr/>
        </p:nvSpPr>
        <p:spPr>
          <a:xfrm rot="5400000">
            <a:off x="8012494" y="2327292"/>
            <a:ext cx="230426" cy="28803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8" name="Eingebuchteter Richtungspfeil 45"/>
          <p:cNvSpPr/>
          <p:nvPr/>
        </p:nvSpPr>
        <p:spPr>
          <a:xfrm>
            <a:off x="5675818" y="6130993"/>
            <a:ext cx="230426" cy="288032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60" name="Eingebuchteter Richtungspfeil 46"/>
          <p:cNvSpPr/>
          <p:nvPr/>
        </p:nvSpPr>
        <p:spPr>
          <a:xfrm>
            <a:off x="5891842" y="6130993"/>
            <a:ext cx="230426" cy="288032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08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Bildschirmpräsentation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Melanie MT. Thurow</dc:creator>
  <cp:lastModifiedBy>Melanie MT. Thurow</cp:lastModifiedBy>
  <cp:revision>31</cp:revision>
  <dcterms:created xsi:type="dcterms:W3CDTF">2013-01-17T12:44:43Z</dcterms:created>
  <dcterms:modified xsi:type="dcterms:W3CDTF">2013-02-07T11:15:52Z</dcterms:modified>
</cp:coreProperties>
</file>